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3" r:id="rId5"/>
    <p:sldId id="265" r:id="rId6"/>
    <p:sldId id="259" r:id="rId7"/>
    <p:sldId id="266" r:id="rId8"/>
    <p:sldId id="267" r:id="rId9"/>
    <p:sldId id="268" r:id="rId10"/>
    <p:sldId id="261" r:id="rId11"/>
    <p:sldId id="262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93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07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50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10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6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57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38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39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27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81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7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9BE8-015C-4F52-BEC7-881362ADA86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4077-F93B-46B2-B2BF-5AB22B713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97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841" y="3871453"/>
            <a:ext cx="2446859" cy="7588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89043" y="8560"/>
            <a:ext cx="3702957" cy="21758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-Pick up your assigned calculator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your homework to stamp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6314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9" y="580775"/>
            <a:ext cx="1042307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Find the values of x and y.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Copy down the following vocabulary words (purple tab!)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Congruent: </a:t>
            </a:r>
            <a:r>
              <a:rPr lang="en-US" sz="3200" dirty="0" smtClean="0"/>
              <a:t>the same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Parallel Lines: </a:t>
            </a:r>
            <a:r>
              <a:rPr lang="en-US" sz="3200" dirty="0" smtClean="0"/>
              <a:t>lines that are the same distance apart and will never intersect; example: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Transversal: </a:t>
            </a:r>
            <a:r>
              <a:rPr lang="en-US" sz="3200" dirty="0" smtClean="0"/>
              <a:t>a line that intersects two or more lines in the same plane; example: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>
                <a:solidFill>
                  <a:srgbClr val="FF0000"/>
                </a:solidFill>
              </a:rPr>
              <a:t>Update your TOC and glue notes onto page 32.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101" y="639976"/>
            <a:ext cx="3243943" cy="20596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/>
          <a:srcRect l="42196" t="68477" r="38253" b="10370"/>
          <a:stretch/>
        </p:blipFill>
        <p:spPr>
          <a:xfrm>
            <a:off x="4332514" y="4916416"/>
            <a:ext cx="1689463" cy="10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2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#2 Angle Relationships in HW Packet – Show all work and/or write the postulate or theorem that mathematically proves your answer is correct.</a:t>
            </a:r>
          </a:p>
          <a:p>
            <a:r>
              <a:rPr lang="en-US" i="1" dirty="0" smtClean="0"/>
              <a:t>Hint: Use the postulates or theorems learned today and the types of angles learned yesterday as your mathematical proof (congruent angles, supplementary angles, vertical angles, corresponding angles, alternate exterior angles, same-side interior angles, alternate interior angles)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9733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61292"/>
            <a:ext cx="12192000" cy="589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15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#2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01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90171" y="1070111"/>
            <a:ext cx="10160000" cy="138570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#2 Angle Relationships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31216" t="36426" r="17021" b="14218"/>
          <a:stretch/>
        </p:blipFill>
        <p:spPr>
          <a:xfrm>
            <a:off x="2821577" y="2899953"/>
            <a:ext cx="7006213" cy="37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97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49" y="1146357"/>
            <a:ext cx="6045925" cy="3308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diagram,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parallel lines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mean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they never intersect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You can also use the parallel symbol to say this: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a||b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Line </a:t>
            </a:r>
            <a:r>
              <a:rPr lang="en-US" i="1" dirty="0"/>
              <a:t>c</a:t>
            </a:r>
            <a:r>
              <a:rPr lang="en-US" dirty="0"/>
              <a:t> is called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</a:rPr>
              <a:t>the transversal</a:t>
            </a:r>
            <a:r>
              <a:rPr lang="en-US" dirty="0" smtClean="0"/>
              <a:t> </a:t>
            </a:r>
            <a:r>
              <a:rPr lang="en-US" dirty="0"/>
              <a:t>because it passes through both parallel lines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362" t="8563" r="3939" b="13170"/>
          <a:stretch/>
        </p:blipFill>
        <p:spPr bwMode="auto">
          <a:xfrm>
            <a:off x="6805749" y="766762"/>
            <a:ext cx="5251268" cy="3282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4823" y="1146357"/>
            <a:ext cx="209006" cy="44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48743" y="1198609"/>
            <a:ext cx="209006" cy="44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28160" y="1198609"/>
            <a:ext cx="1889760" cy="44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8948" y="1645921"/>
            <a:ext cx="2943497" cy="44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24148" y="2592977"/>
            <a:ext cx="740229" cy="44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03714" y="3040289"/>
            <a:ext cx="2211977" cy="44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6075" y="1345474"/>
            <a:ext cx="156754" cy="24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7372" y="3363503"/>
            <a:ext cx="156754" cy="24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893732" y="740637"/>
            <a:ext cx="156754" cy="24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5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21764" t="23100" r="21136" b="1360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4800" y="495300"/>
            <a:ext cx="273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Angles in matching corners (</a:t>
            </a:r>
            <a:r>
              <a:rPr lang="en-US" sz="2000" b="1" u="sng" dirty="0" smtClean="0">
                <a:solidFill>
                  <a:srgbClr val="006600"/>
                </a:solidFill>
              </a:rPr>
              <a:t>same side </a:t>
            </a:r>
            <a:r>
              <a:rPr lang="en-US" sz="2000" b="1" dirty="0" smtClean="0">
                <a:solidFill>
                  <a:srgbClr val="006600"/>
                </a:solidFill>
              </a:rPr>
              <a:t>of transversal and </a:t>
            </a:r>
            <a:r>
              <a:rPr lang="en-US" sz="2000" b="1" u="sng" dirty="0" smtClean="0">
                <a:solidFill>
                  <a:srgbClr val="006600"/>
                </a:solidFill>
              </a:rPr>
              <a:t>same side </a:t>
            </a:r>
            <a:r>
              <a:rPr lang="en-US" sz="2000" b="1" dirty="0" smtClean="0">
                <a:solidFill>
                  <a:srgbClr val="006600"/>
                </a:solidFill>
              </a:rPr>
              <a:t>of their parallel line)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4800" y="3791031"/>
            <a:ext cx="273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</a:rPr>
              <a:t>Angles that are on the </a:t>
            </a:r>
            <a:r>
              <a:rPr lang="en-US" sz="2000" b="1" u="sng" dirty="0" smtClean="0">
                <a:solidFill>
                  <a:srgbClr val="006600"/>
                </a:solidFill>
              </a:rPr>
              <a:t>same side </a:t>
            </a:r>
            <a:r>
              <a:rPr lang="en-US" sz="2000" b="1" dirty="0" smtClean="0">
                <a:solidFill>
                  <a:srgbClr val="006600"/>
                </a:solidFill>
              </a:rPr>
              <a:t>of the transversal and </a:t>
            </a:r>
            <a:r>
              <a:rPr lang="en-US" sz="2000" b="1" u="sng" dirty="0" smtClean="0">
                <a:solidFill>
                  <a:srgbClr val="006600"/>
                </a:solidFill>
              </a:rPr>
              <a:t>inside</a:t>
            </a:r>
            <a:r>
              <a:rPr lang="en-US" sz="2000" b="1" dirty="0" smtClean="0">
                <a:solidFill>
                  <a:srgbClr val="006600"/>
                </a:solidFill>
              </a:rPr>
              <a:t> the parallel lines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300" y="649188"/>
            <a:ext cx="273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1 &amp; 5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2 &amp; 6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3 &amp; 8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4 &amp; 7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5300" y="406137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3 &amp; 5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4 &amp; 6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4800" y="5382741"/>
            <a:ext cx="273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Angles that are on </a:t>
            </a:r>
            <a:r>
              <a:rPr lang="en-US" sz="2000" b="1" u="sng" dirty="0" smtClean="0">
                <a:solidFill>
                  <a:srgbClr val="0070C0"/>
                </a:solidFill>
              </a:rPr>
              <a:t>opposite</a:t>
            </a:r>
            <a:r>
              <a:rPr lang="en-US" sz="2000" b="1" dirty="0" smtClean="0">
                <a:solidFill>
                  <a:srgbClr val="0070C0"/>
                </a:solidFill>
              </a:rPr>
              <a:t> sides of the transversal and </a:t>
            </a:r>
            <a:r>
              <a:rPr lang="en-US" sz="2000" b="1" u="sng" dirty="0" smtClean="0">
                <a:solidFill>
                  <a:srgbClr val="0070C0"/>
                </a:solidFill>
              </a:rPr>
              <a:t>outside</a:t>
            </a:r>
            <a:r>
              <a:rPr lang="en-US" sz="2000" b="1" dirty="0" smtClean="0">
                <a:solidFill>
                  <a:srgbClr val="0070C0"/>
                </a:solidFill>
              </a:rPr>
              <a:t> the parallel lines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5300" y="2451276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3 &amp; 6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4 &amp; 5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5300" y="5620102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1 &amp; 7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2 &amp; 8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5750" y="2199321"/>
            <a:ext cx="273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Angles that are on </a:t>
            </a:r>
            <a:r>
              <a:rPr lang="en-US" sz="2000" b="1" u="sng" dirty="0" smtClean="0">
                <a:solidFill>
                  <a:srgbClr val="0070C0"/>
                </a:solidFill>
              </a:rPr>
              <a:t>opposite</a:t>
            </a:r>
            <a:r>
              <a:rPr lang="en-US" sz="2000" b="1" dirty="0" smtClean="0">
                <a:solidFill>
                  <a:srgbClr val="0070C0"/>
                </a:solidFill>
              </a:rPr>
              <a:t> sides of the transversal and </a:t>
            </a:r>
            <a:r>
              <a:rPr lang="en-US" sz="2000" b="1" u="sng" dirty="0" smtClean="0">
                <a:solidFill>
                  <a:srgbClr val="0070C0"/>
                </a:solidFill>
              </a:rPr>
              <a:t>inside</a:t>
            </a:r>
            <a:r>
              <a:rPr lang="en-US" sz="2000" b="1" dirty="0" smtClean="0">
                <a:solidFill>
                  <a:srgbClr val="0070C0"/>
                </a:solidFill>
              </a:rPr>
              <a:t> the parallel lines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5978"/>
          <a:stretch/>
        </p:blipFill>
        <p:spPr bwMode="auto">
          <a:xfrm>
            <a:off x="0" y="0"/>
            <a:ext cx="12192000" cy="6479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308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#1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0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687" t="10546" b="31351"/>
          <a:stretch/>
        </p:blipFill>
        <p:spPr bwMode="auto">
          <a:xfrm>
            <a:off x="0" y="0"/>
            <a:ext cx="12192000" cy="966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073" y="1254033"/>
            <a:ext cx="7485017" cy="3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4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b="27022"/>
          <a:stretch/>
        </p:blipFill>
        <p:spPr bwMode="auto">
          <a:xfrm>
            <a:off x="0" y="-156755"/>
            <a:ext cx="12192000" cy="2390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620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126" y="736600"/>
            <a:ext cx="6467474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393700"/>
            <a:ext cx="5486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26 </a:t>
            </a:r>
            <a:r>
              <a:rPr lang="en-US" sz="3000" dirty="0" smtClean="0"/>
              <a:t>minutes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Each question has 2 parts: 1 geometry question &amp; 1 episode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You can get all the correct answers from the episode.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Homework tonight will be to mathematically prove your answers are correct by showing all work and/or writing the theorem or postulate we learned today that proves the answer is right.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5612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368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ANNOUNCEMENTS -Pick up your assigned calculator -Take out your homework to stamp</vt:lpstr>
      <vt:lpstr>#2 Angle Relationships</vt:lpstr>
      <vt:lpstr>Slide 3</vt:lpstr>
      <vt:lpstr>Slide 4</vt:lpstr>
      <vt:lpstr>Slide 5</vt:lpstr>
      <vt:lpstr>BRAIN BREAK #1</vt:lpstr>
      <vt:lpstr>Slide 7</vt:lpstr>
      <vt:lpstr>Slide 8</vt:lpstr>
      <vt:lpstr>Slide 9</vt:lpstr>
      <vt:lpstr>Homework</vt:lpstr>
      <vt:lpstr>Exit Ticket</vt:lpstr>
      <vt:lpstr>BRAIN BREAK #2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your homework to stamp</dc:title>
  <dc:creator>Fran</dc:creator>
  <cp:lastModifiedBy>francinec.santos</cp:lastModifiedBy>
  <cp:revision>12</cp:revision>
  <dcterms:created xsi:type="dcterms:W3CDTF">2014-10-26T18:51:57Z</dcterms:created>
  <dcterms:modified xsi:type="dcterms:W3CDTF">2014-10-28T11:04:05Z</dcterms:modified>
</cp:coreProperties>
</file>