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0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A25F-C880-48BD-8B9A-F545F06D3BB6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72A6-41F3-43E6-A019-E81483C1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0"/>
            <a:ext cx="3175000" cy="2074239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94136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f(x) = 14x – 27 </a:t>
            </a:r>
            <a:r>
              <a:rPr lang="en-US" sz="3600" dirty="0" smtClean="0">
                <a:solidFill>
                  <a:srgbClr val="FF0000"/>
                </a:solidFill>
              </a:rPr>
              <a:t>and g(x</a:t>
            </a:r>
            <a:r>
              <a:rPr lang="en-US" sz="3600" dirty="0">
                <a:solidFill>
                  <a:srgbClr val="FF0000"/>
                </a:solidFill>
              </a:rPr>
              <a:t>) = -5x + 2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is (f – g)(x)?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is (</a:t>
            </a:r>
            <a:r>
              <a:rPr lang="en-US" sz="3600" dirty="0" err="1" smtClean="0">
                <a:solidFill>
                  <a:srgbClr val="FF0000"/>
                </a:solidFill>
              </a:rPr>
              <a:t>f</a:t>
            </a:r>
            <a:r>
              <a:rPr lang="en-US" sz="3600" dirty="0" err="1">
                <a:solidFill>
                  <a:srgbClr val="FF0000"/>
                </a:solidFill>
              </a:rPr>
              <a:t>∙</a:t>
            </a:r>
            <a:r>
              <a:rPr lang="en-US" sz="3600" dirty="0" err="1" smtClean="0">
                <a:solidFill>
                  <a:srgbClr val="FF0000"/>
                </a:solidFill>
              </a:rPr>
              <a:t>g</a:t>
            </a:r>
            <a:r>
              <a:rPr lang="en-US" sz="3600" dirty="0" smtClean="0">
                <a:solidFill>
                  <a:srgbClr val="FF0000"/>
                </a:solidFill>
              </a:rPr>
              <a:t>)(x)?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TOC.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275"/>
          </a:xfrm>
        </p:spPr>
        <p:txBody>
          <a:bodyPr/>
          <a:lstStyle/>
          <a:p>
            <a:pPr algn="ctr"/>
            <a:r>
              <a:rPr lang="en-US" b="1" dirty="0" smtClean="0"/>
              <a:t>Practice Problems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054" t="33333" r="15447" b="33507"/>
          <a:stretch/>
        </p:blipFill>
        <p:spPr>
          <a:xfrm>
            <a:off x="0" y="803275"/>
            <a:ext cx="11534776" cy="3629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800" y="262890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-3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100" y="262890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800" y="445452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5452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4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8500" y="2617788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93400" y="2617787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-14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00" y="4548188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-12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4376" y="4548188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-6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0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Writing Piecewise Functions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0878" t="45625" r="11916" b="36726"/>
          <a:stretch/>
        </p:blipFill>
        <p:spPr>
          <a:xfrm>
            <a:off x="0" y="941161"/>
            <a:ext cx="12192000" cy="1566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0878" t="63004" r="83119" b="25446"/>
          <a:stretch/>
        </p:blipFill>
        <p:spPr>
          <a:xfrm>
            <a:off x="812075" y="2865119"/>
            <a:ext cx="1677125" cy="1814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2872649"/>
            <a:ext cx="9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449230"/>
            <a:ext cx="9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4111454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2x + 40,</a:t>
            </a: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54500" y="2875673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</a:t>
            </a:r>
            <a:r>
              <a:rPr lang="en-US" sz="3200" smtClean="0"/>
              <a:t>f 0 &lt; x </a:t>
            </a:r>
            <a:r>
              <a:rPr lang="en-US" sz="3200" u="sng" dirty="0" smtClean="0"/>
              <a:t>&lt;</a:t>
            </a:r>
            <a:r>
              <a:rPr lang="en-US" sz="3200" dirty="0" smtClean="0"/>
              <a:t> 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4500" y="3449229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f 15 &lt; x </a:t>
            </a:r>
            <a:r>
              <a:rPr lang="en-US" sz="3200" u="sng" dirty="0" smtClean="0"/>
              <a:t>&lt;</a:t>
            </a:r>
            <a:r>
              <a:rPr lang="en-US" sz="3200" dirty="0" smtClean="0"/>
              <a:t> 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4500" y="4111453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x &gt;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2200" y="2834180"/>
            <a:ext cx="248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2(60) + 40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12</a:t>
            </a:r>
            <a:r>
              <a:rPr lang="en-US" sz="3200" dirty="0" smtClean="0">
                <a:solidFill>
                  <a:srgbClr val="FF0000"/>
                </a:solidFill>
              </a:rPr>
              <a:t>0 </a:t>
            </a:r>
            <a:r>
              <a:rPr lang="en-US" sz="3200" dirty="0" smtClean="0">
                <a:solidFill>
                  <a:srgbClr val="FF0000"/>
                </a:solidFill>
              </a:rPr>
              <a:t>+ 40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$160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9550" y="2878689"/>
            <a:ext cx="1714500" cy="480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50200" y="3403349"/>
            <a:ext cx="1473200" cy="42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35950" y="3908341"/>
            <a:ext cx="901700" cy="46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6130" t="21875" r="17203" b="729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4900" y="73660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3050" y="736599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0200" y="736598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100" y="1704031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0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6400" y="1704029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2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0200" y="1704029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-3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100" y="2554931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400" y="255493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-2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0200" y="255493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100" y="333563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6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400" y="333563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4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0200" y="333563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9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649793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140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3600" y="649793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220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2600" y="6497933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140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33100" y="6496126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6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 in HW Packet (all)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Evaluate the following for f(x) = 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f(10)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f(2)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f(0)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6547" t="41239" r="44082" b="47846"/>
          <a:stretch/>
        </p:blipFill>
        <p:spPr>
          <a:xfrm>
            <a:off x="7543799" y="1587500"/>
            <a:ext cx="3315836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904875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87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96266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#3 Evaluating Piecewise &amp; Step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Vocabulary!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Piecewise Function: </a:t>
            </a:r>
            <a:r>
              <a:rPr lang="en-US" sz="4400" dirty="0" smtClean="0"/>
              <a:t>a </a:t>
            </a:r>
            <a:r>
              <a:rPr lang="en-US" sz="4400" i="1" dirty="0"/>
              <a:t>combination</a:t>
            </a:r>
            <a:r>
              <a:rPr lang="en-US" sz="4400" dirty="0"/>
              <a:t> of one or more functions.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550" t="8507" r="15642" b="14236"/>
          <a:stretch/>
        </p:blipFill>
        <p:spPr>
          <a:xfrm>
            <a:off x="4406115" y="888999"/>
            <a:ext cx="7785886" cy="595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47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What is a piecewise function?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701"/>
            <a:ext cx="5054600" cy="4178299"/>
          </a:xfrm>
        </p:spPr>
        <p:txBody>
          <a:bodyPr>
            <a:noAutofit/>
          </a:bodyPr>
          <a:lstStyle/>
          <a:p>
            <a:r>
              <a:rPr lang="en-US" sz="2700" dirty="0" smtClean="0"/>
              <a:t>A </a:t>
            </a:r>
            <a:r>
              <a:rPr lang="en-US" sz="2700" i="1" u="sng" dirty="0" smtClean="0"/>
              <a:t>Piecewise</a:t>
            </a:r>
            <a:r>
              <a:rPr lang="en-US" sz="2700" dirty="0" smtClean="0"/>
              <a:t> Function is a function that is a </a:t>
            </a:r>
            <a:r>
              <a:rPr lang="en-US" sz="2700" i="1" u="sng" dirty="0" smtClean="0"/>
              <a:t>combination</a:t>
            </a:r>
            <a:r>
              <a:rPr lang="en-US" sz="2700" dirty="0" smtClean="0"/>
              <a:t> of one or more functions. The </a:t>
            </a:r>
            <a:r>
              <a:rPr lang="en-US" sz="2700" i="1" u="sng" dirty="0"/>
              <a:t>rule</a:t>
            </a:r>
            <a:r>
              <a:rPr lang="en-US" sz="2700" dirty="0"/>
              <a:t> for a piecewise function is different for different parts, or </a:t>
            </a:r>
            <a:r>
              <a:rPr lang="en-US" sz="2700" i="1" u="sng" dirty="0"/>
              <a:t>pieces</a:t>
            </a:r>
            <a:r>
              <a:rPr lang="en-US" sz="2700" dirty="0"/>
              <a:t>, of the domain. </a:t>
            </a:r>
            <a:endParaRPr lang="en-US" sz="2700" dirty="0" smtClean="0">
              <a:effectLst/>
            </a:endParaRPr>
          </a:p>
          <a:p>
            <a:r>
              <a:rPr lang="en-US" sz="2700" dirty="0"/>
              <a:t>For instance, movie ticket prices are often different for different age groups. So the function for movie ticket prices would assign a different value (ticket price) for each domain interval (age group).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5727700"/>
            <a:ext cx="75946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5900" y="1917700"/>
            <a:ext cx="645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353" t="9894" r="12909" b="34549"/>
          <a:stretch/>
        </p:blipFill>
        <p:spPr>
          <a:xfrm>
            <a:off x="-1" y="0"/>
            <a:ext cx="12192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184400"/>
            <a:ext cx="3937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&lt;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46950" y="2844800"/>
            <a:ext cx="4889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&gt;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70800" y="27432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1899"/>
          </a:xfrm>
        </p:spPr>
        <p:txBody>
          <a:bodyPr>
            <a:normAutofit/>
          </a:bodyPr>
          <a:lstStyle/>
          <a:p>
            <a:r>
              <a:rPr lang="en-US" sz="4300" b="1" u="sng" dirty="0"/>
              <a:t>Evaluating Piecewise Functions:</a:t>
            </a:r>
            <a:r>
              <a:rPr lang="en-US" sz="4300" b="1" dirty="0"/>
              <a:t> </a:t>
            </a:r>
            <a:r>
              <a:rPr lang="en-US" sz="3200" dirty="0"/>
              <a:t>Evaluating piecewise functions is just like evaluating functions that you are already familiar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7203" t="21701" r="39849" b="46528"/>
          <a:stretch/>
        </p:blipFill>
        <p:spPr>
          <a:xfrm>
            <a:off x="304800" y="1523999"/>
            <a:ext cx="11582400" cy="48172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740400" y="2070100"/>
            <a:ext cx="838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7000" y="2259189"/>
            <a:ext cx="9398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2 – 1 = 1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1899"/>
          </a:xfrm>
        </p:spPr>
        <p:txBody>
          <a:bodyPr>
            <a:normAutofit/>
          </a:bodyPr>
          <a:lstStyle/>
          <a:p>
            <a:r>
              <a:rPr lang="en-US" sz="4300" b="1" u="sng" dirty="0"/>
              <a:t>Evaluating Piecewise Functions:</a:t>
            </a:r>
            <a:r>
              <a:rPr lang="en-US" sz="4300" b="1" dirty="0"/>
              <a:t> </a:t>
            </a:r>
            <a:r>
              <a:rPr lang="en-US" sz="3200" dirty="0"/>
              <a:t>Evaluating piecewise functions is just like evaluating functions that you are already familiar 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0380" t="40104" r="19351" b="32465"/>
          <a:stretch/>
        </p:blipFill>
        <p:spPr>
          <a:xfrm>
            <a:off x="155735" y="1854200"/>
            <a:ext cx="11880530" cy="3644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84045" y="2381956"/>
            <a:ext cx="682977" cy="42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534" y="2270478"/>
            <a:ext cx="103429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(-2)</a:t>
            </a:r>
            <a:r>
              <a:rPr lang="en-US" sz="16600" baseline="30000" dirty="0" smtClean="0">
                <a:solidFill>
                  <a:srgbClr val="FF0000"/>
                </a:solidFill>
              </a:rPr>
              <a:t>2</a:t>
            </a:r>
            <a:r>
              <a:rPr lang="en-US" sz="16600" dirty="0" smtClean="0">
                <a:solidFill>
                  <a:srgbClr val="FF0000"/>
                </a:solidFill>
              </a:rPr>
              <a:t> + 1 = 5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286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ANNOUNCEMENTS -Pick up your assigned calculator -Take out HW to stamp</vt:lpstr>
      <vt:lpstr>HOMEWORK QUESTIONS?</vt:lpstr>
      <vt:lpstr>#3 Evaluating Piecewise &amp; Step Functions</vt:lpstr>
      <vt:lpstr>Vocabulary!</vt:lpstr>
      <vt:lpstr>What is a piecewise function?</vt:lpstr>
      <vt:lpstr>PowerPoint Presentation</vt:lpstr>
      <vt:lpstr>Evaluating Piecewise Functions: Evaluating piecewise functions is just like evaluating functions that you are already familiar with</vt:lpstr>
      <vt:lpstr>Evaluating Piecewise Functions: Evaluating piecewise functions is just like evaluating functions that you are already familiar with</vt:lpstr>
      <vt:lpstr>BRAIN BREAK</vt:lpstr>
      <vt:lpstr>Practice Problems</vt:lpstr>
      <vt:lpstr>Writing Piecewise Functions</vt:lpstr>
      <vt:lpstr>PowerPoint Presentation</vt:lpstr>
      <vt:lpstr>BRAIN BREAK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HW to stamp</dc:title>
  <dc:creator>Fran</dc:creator>
  <cp:lastModifiedBy>Fran</cp:lastModifiedBy>
  <cp:revision>36</cp:revision>
  <dcterms:created xsi:type="dcterms:W3CDTF">2014-09-29T22:47:43Z</dcterms:created>
  <dcterms:modified xsi:type="dcterms:W3CDTF">2015-03-10T02:31:41Z</dcterms:modified>
</cp:coreProperties>
</file>