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9" r:id="rId11"/>
    <p:sldId id="263" r:id="rId12"/>
    <p:sldId id="264" r:id="rId13"/>
    <p:sldId id="265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2916-40F7-4273-9E18-1A2A28FFA5D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969B-1B31-4C36-8FB1-32D27F99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7202" y="8560"/>
            <a:ext cx="4114798" cy="1363040"/>
          </a:xfrm>
        </p:spPr>
        <p:txBody>
          <a:bodyPr>
            <a:noAutofit/>
          </a:bodyPr>
          <a:lstStyle/>
          <a:p>
            <a:pPr algn="l"/>
            <a:r>
              <a:rPr lang="en-US" sz="26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2600" b="1" u="sng" dirty="0" smtClean="0">
                <a:solidFill>
                  <a:srgbClr val="0070C0"/>
                </a:solidFill>
              </a:rPr>
            </a:br>
            <a:r>
              <a:rPr lang="en-US" sz="2600" dirty="0" smtClean="0">
                <a:solidFill>
                  <a:srgbClr val="0070C0"/>
                </a:solidFill>
              </a:rPr>
              <a:t>-NO CALCULATORS</a:t>
            </a:r>
            <a:r>
              <a:rPr lang="en-US" sz="2600" dirty="0" smtClean="0">
                <a:solidFill>
                  <a:srgbClr val="0070C0"/>
                </a:solidFill>
              </a:rPr>
              <a:t/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600" dirty="0" smtClean="0">
                <a:solidFill>
                  <a:srgbClr val="0070C0"/>
                </a:solidFill>
              </a:rPr>
              <a:t>-Take out your HW to </a:t>
            </a:r>
            <a:r>
              <a:rPr lang="en-US" sz="2600" dirty="0" smtClean="0">
                <a:solidFill>
                  <a:srgbClr val="0070C0"/>
                </a:solidFill>
              </a:rPr>
              <a:t>stamp</a:t>
            </a:r>
            <a:br>
              <a:rPr lang="en-US" sz="2600" dirty="0" smtClean="0">
                <a:solidFill>
                  <a:srgbClr val="0070C0"/>
                </a:solidFill>
              </a:rPr>
            </a:br>
            <a:r>
              <a:rPr lang="en-US" sz="2600" dirty="0" smtClean="0">
                <a:solidFill>
                  <a:srgbClr val="0070C0"/>
                </a:solidFill>
              </a:rPr>
              <a:t>-Extra Credit on my website!</a:t>
            </a:r>
            <a:endParaRPr lang="en-US" sz="26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0"/>
            <a:ext cx="6100688" cy="72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889000"/>
            <a:ext cx="6477000" cy="5968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Use the triangles to the right to find the coordinates needed to solve the following: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Give the new coordinates after t</a:t>
            </a:r>
            <a:r>
              <a:rPr lang="en-US" sz="3600" dirty="0" smtClean="0">
                <a:solidFill>
                  <a:srgbClr val="FF0000"/>
                </a:solidFill>
              </a:rPr>
              <a:t>ranslating </a:t>
            </a:r>
            <a:r>
              <a:rPr lang="en-US" sz="3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QRS using the rule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x–4, y–2)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Give the new coordinates after a dilation of </a:t>
            </a:r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DEF by a scale factor of 2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</a:t>
            </a:r>
            <a:r>
              <a:rPr lang="en-US" sz="3600" dirty="0" smtClean="0">
                <a:solidFill>
                  <a:srgbClr val="FF0000"/>
                </a:solidFill>
              </a:rPr>
              <a:t>TOC.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53200" y="1380373"/>
            <a:ext cx="5820496" cy="5632239"/>
            <a:chOff x="5842000" y="-1"/>
            <a:chExt cx="6450013" cy="617696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0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4344644" y="1054100"/>
            <a:ext cx="7847357" cy="58039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6777"/>
              </p:ext>
            </p:extLst>
          </p:nvPr>
        </p:nvGraphicFramePr>
        <p:xfrm>
          <a:off x="1130300" y="78740"/>
          <a:ext cx="10515600" cy="9753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1" u="sng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3</a:t>
                      </a:r>
                      <a:r>
                        <a:rPr lang="en-US" sz="3000" b="1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en-US" sz="28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Reflect </a:t>
                      </a:r>
                      <a:r>
                        <a:rPr lang="en-US" sz="2800" dirty="0">
                          <a:solidFill>
                            <a:srgbClr val="000096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8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ABC over the line y = -2. A(-2, -3), 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28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B(5, -3), C(1, -2)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344644" y="4432300"/>
            <a:ext cx="7847357" cy="12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7848600" y="4445000"/>
            <a:ext cx="1587500" cy="241300"/>
          </a:xfrm>
          <a:prstGeom prst="triangle">
            <a:avLst>
              <a:gd name="adj" fmla="val 4095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848600" y="4190999"/>
            <a:ext cx="1587500" cy="200025"/>
          </a:xfrm>
          <a:prstGeom prst="triangle">
            <a:avLst>
              <a:gd name="adj" fmla="val 4095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 Reflections (whatever you did not finish)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69043"/>
            <a:ext cx="11696700" cy="568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Write a letter to an absent student explaining the difference between a translation and a reflection. Give one example of each. Show graphical representations.</a:t>
            </a:r>
          </a:p>
          <a:p>
            <a:pPr marL="0" indent="0">
              <a:buNone/>
            </a:pPr>
            <a:endParaRPr lang="en-US" sz="3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Dear absent student,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The difference between a translation and a reflection is…</a:t>
            </a:r>
          </a:p>
          <a:p>
            <a:pPr marL="0" indent="0" algn="r">
              <a:buNone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Sincerely,</a:t>
            </a:r>
          </a:p>
          <a:p>
            <a:pPr marL="0" indent="0" algn="r">
              <a:buNone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24279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14425"/>
            <a:ext cx="5715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Use the triangles to the right to find the coordinates needed to solve the following: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What are the coordinates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L’M’N’ after a r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eflection of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LMN over the y-axis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the coordinates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A’B’C’ after a reflection of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Nirmala UI" panose="020B0502040204020203" pitchFamily="34" charset="0"/>
              </a:rPr>
              <a:t>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ABC over the line y=x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42000" y="-1"/>
            <a:ext cx="6450013" cy="6176963"/>
            <a:chOff x="5842000" y="-1"/>
            <a:chExt cx="6450013" cy="61769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7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#4 Reflections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CC99"/>
                </a:solidFill>
              </a:rPr>
              <a:t>Reflection: </a:t>
            </a:r>
            <a:r>
              <a:rPr lang="en-US" sz="3200" dirty="0" smtClean="0"/>
              <a:t>a transformation representing a flip of a figure; an </a:t>
            </a:r>
            <a:r>
              <a:rPr lang="en-US" sz="3200" dirty="0" err="1" smtClean="0"/>
              <a:t>isometry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3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Reflections Discovery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take the notes, let’s see if you can come up with the rules yourselves!</a:t>
            </a:r>
          </a:p>
          <a:p>
            <a:endParaRPr lang="en-US" dirty="0"/>
          </a:p>
          <a:p>
            <a:r>
              <a:rPr lang="en-US" dirty="0" smtClean="0"/>
              <a:t>20 min to work independently on this discovery.</a:t>
            </a:r>
          </a:p>
          <a:p>
            <a:endParaRPr lang="en-US" dirty="0"/>
          </a:p>
          <a:p>
            <a:r>
              <a:rPr lang="en-US" dirty="0" smtClean="0"/>
              <a:t>Pages 3 &amp; 4 in Homework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25988" t="23785" r="11445" b="13715"/>
          <a:stretch/>
        </p:blipFill>
        <p:spPr>
          <a:xfrm>
            <a:off x="940223" y="1054099"/>
            <a:ext cx="10311552" cy="579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Rules for reflections:</a:t>
            </a:r>
            <a:r>
              <a:rPr lang="en-US" dirty="0"/>
              <a:t> </a:t>
            </a:r>
            <a:r>
              <a:rPr lang="en-US" i="1" dirty="0"/>
              <a:t>Use </a:t>
            </a:r>
            <a:r>
              <a:rPr lang="en-US" i="1" dirty="0">
                <a:latin typeface="Symbol" pitchFamily="18" charset="2"/>
              </a:rPr>
              <a:t>D</a:t>
            </a:r>
            <a:r>
              <a:rPr lang="en-US" i="1" dirty="0"/>
              <a:t>MNP: M(6,1), N(3, -7), P(8, -5) as an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6800" y="1663700"/>
            <a:ext cx="247650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6800" y="2933700"/>
            <a:ext cx="247650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8375" y="4222749"/>
            <a:ext cx="247650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6800" y="5511800"/>
            <a:ext cx="247650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9799" y="1663700"/>
            <a:ext cx="3961977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9798" y="2933700"/>
            <a:ext cx="3961977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9798" y="5511800"/>
            <a:ext cx="3961977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22604" y="4224760"/>
            <a:ext cx="4004840" cy="1238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4317357"/>
            <a:ext cx="381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Count on graph!</a:t>
            </a: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66649" y="4276844"/>
            <a:ext cx="3961976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5891" t="9722" r="18082" b="21181"/>
          <a:stretch/>
        </p:blipFill>
        <p:spPr>
          <a:xfrm>
            <a:off x="952500" y="-50801"/>
            <a:ext cx="10214554" cy="6667501"/>
          </a:xfrm>
          <a:prstGeom prst="rect">
            <a:avLst/>
          </a:prstGeom>
        </p:spPr>
      </p:pic>
      <p:pic>
        <p:nvPicPr>
          <p:cNvPr id="3074" name="Picture 2" descr="http://www.artfulhome.com/item_images/RP/78701-78800/78726/large/mosaic_mirror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092200"/>
            <a:ext cx="5329237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1300" y="1371600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(0, -2)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300" y="1816388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(4, 5)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2261175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(-1, 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300" y="3282949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(2, 0)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300" y="3701762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(-5, -4)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300" y="4164735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(-1, 1)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323" y="5271074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(2, 0)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1323" y="5675750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(-5, 4)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450" y="6138723"/>
            <a:ext cx="15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(-1, -1)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423" y="2814345"/>
            <a:ext cx="246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x,y</a:t>
            </a:r>
            <a:r>
              <a:rPr lang="en-US" sz="3200" dirty="0" smtClean="0"/>
              <a:t>) </a:t>
            </a:r>
            <a:r>
              <a:rPr lang="en-US" sz="3200" dirty="0" smtClean="0">
                <a:sym typeface="Wingdings" panose="05000000000000000000" pitchFamily="2" charset="2"/>
              </a:rPr>
              <a:t> (-x,-y)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14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6993"/>
              </p:ext>
            </p:extLst>
          </p:nvPr>
        </p:nvGraphicFramePr>
        <p:xfrm>
          <a:off x="1257300" y="0"/>
          <a:ext cx="9753600" cy="1117600"/>
        </p:xfrm>
        <a:graphic>
          <a:graphicData uri="http://schemas.openxmlformats.org/drawingml/2006/table">
            <a:tbl>
              <a:tblPr/>
              <a:tblGrid>
                <a:gridCol w="9753600"/>
              </a:tblGrid>
              <a:tr h="1117600">
                <a:tc>
                  <a:txBody>
                    <a:bodyPr/>
                    <a:lstStyle/>
                    <a:p>
                      <a:r>
                        <a:rPr lang="en-US" sz="3000" b="1" u="sng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2</a:t>
                      </a:r>
                      <a:r>
                        <a:rPr lang="en-US" sz="3000" b="1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en-US" sz="2800" dirty="0" err="1" smtClean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r</a:t>
                      </a:r>
                      <a:r>
                        <a:rPr lang="en-US" sz="2800" baseline="-25000" dirty="0" err="1" smtClean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x</a:t>
                      </a:r>
                      <a:r>
                        <a:rPr lang="en-US" sz="2800" baseline="-25000" dirty="0" smtClean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-axis</a:t>
                      </a:r>
                      <a:r>
                        <a:rPr lang="en-US" sz="2800" dirty="0" smtClean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96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800" dirty="0" smtClean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ABC given A(-</a:t>
                      </a:r>
                      <a:r>
                        <a:rPr lang="en-US" sz="28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2, -3), B(5, -3), C(1, -2)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4344644" y="1054100"/>
            <a:ext cx="7847357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357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Comic Sans MS</vt:lpstr>
      <vt:lpstr>Nirmala UI</vt:lpstr>
      <vt:lpstr>Symbol</vt:lpstr>
      <vt:lpstr>Wingdings</vt:lpstr>
      <vt:lpstr>Office Theme</vt:lpstr>
      <vt:lpstr>ANNOUNCEMENTS -NO CALCULATORS -Take out your HW to stamp -Extra Credit on my website!</vt:lpstr>
      <vt:lpstr>HOMEWORK QUESTIONS?</vt:lpstr>
      <vt:lpstr>#4 Reflections</vt:lpstr>
      <vt:lpstr>Vocabulary!</vt:lpstr>
      <vt:lpstr>Reflections Discovery</vt:lpstr>
      <vt:lpstr>Rules for reflections: Use DMNP: M(6,1), N(3, -7), P(8, -5) as an example</vt:lpstr>
      <vt:lpstr>BRAIN BREAK</vt:lpstr>
      <vt:lpstr>PowerPoint Presentation</vt:lpstr>
      <vt:lpstr>PowerPoint Presentation</vt:lpstr>
      <vt:lpstr>PowerPoint Presentation</vt:lpstr>
      <vt:lpstr>Homework</vt:lpstr>
      <vt:lpstr>Exit Ticket</vt:lpstr>
      <vt:lpstr>Exit Ticket</vt:lpstr>
      <vt:lpstr>BRAIN BREAK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HW to stamp</dc:title>
  <dc:creator>Fran</dc:creator>
  <cp:lastModifiedBy>Fran</cp:lastModifiedBy>
  <cp:revision>28</cp:revision>
  <dcterms:created xsi:type="dcterms:W3CDTF">2014-10-12T18:32:27Z</dcterms:created>
  <dcterms:modified xsi:type="dcterms:W3CDTF">2015-03-20T01:23:05Z</dcterms:modified>
</cp:coreProperties>
</file>