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58" r:id="rId4"/>
    <p:sldId id="259" r:id="rId5"/>
    <p:sldId id="265" r:id="rId6"/>
    <p:sldId id="266" r:id="rId7"/>
    <p:sldId id="267" r:id="rId8"/>
    <p:sldId id="261" r:id="rId9"/>
    <p:sldId id="268" r:id="rId10"/>
    <p:sldId id="269" r:id="rId11"/>
    <p:sldId id="274" r:id="rId12"/>
    <p:sldId id="262" r:id="rId13"/>
    <p:sldId id="271" r:id="rId14"/>
    <p:sldId id="272" r:id="rId15"/>
    <p:sldId id="273" r:id="rId16"/>
    <p:sldId id="264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3408E-839E-4D86-95A7-BE45E864AFB0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DCFAC-D76C-4D60-897A-B8B73479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5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CCE9-4037-4646-A3C7-625EC7DD03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2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8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1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0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06E7-7ADD-45B8-A10A-6CC61A5404C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1292-1195-45BD-8096-AF6F2324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1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7647" t="17361" r="11835" b="10938"/>
          <a:stretch/>
        </p:blipFill>
        <p:spPr>
          <a:xfrm>
            <a:off x="35818" y="725480"/>
            <a:ext cx="10374274" cy="61325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67800" y="8560"/>
            <a:ext cx="3124200" cy="2019532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your HW to stamp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43461" y="0"/>
            <a:ext cx="6100688" cy="72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5892" t="7812" r="10760" b="8854"/>
          <a:stretch/>
        </p:blipFill>
        <p:spPr>
          <a:xfrm>
            <a:off x="3812330" y="660400"/>
            <a:ext cx="8379672" cy="6197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14795"/>
              </p:ext>
            </p:extLst>
          </p:nvPr>
        </p:nvGraphicFramePr>
        <p:xfrm>
          <a:off x="419100" y="0"/>
          <a:ext cx="10515600" cy="51816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EXAMPLE 3. R</a:t>
                      </a:r>
                      <a:r>
                        <a:rPr lang="pt-BR" sz="2800" b="1" baseline="-250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180</a:t>
                      </a:r>
                      <a:r>
                        <a:rPr lang="pt-BR" sz="1600" b="1" baseline="300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o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: ABCD: A(5,9) B(8,9) C(8,4) D(5,4)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7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#5 </a:t>
            </a:r>
            <a:r>
              <a:rPr lang="en-US" dirty="0" smtClean="0"/>
              <a:t>Rotations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5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“POP” QUIZ!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 quizzes</a:t>
            </a:r>
          </a:p>
          <a:p>
            <a:r>
              <a:rPr lang="en-US" dirty="0" smtClean="0"/>
              <a:t>Name &amp; Number</a:t>
            </a:r>
          </a:p>
          <a:p>
            <a:r>
              <a:rPr lang="en-US" dirty="0" smtClean="0"/>
              <a:t>Show ALL work</a:t>
            </a:r>
          </a:p>
          <a:p>
            <a:r>
              <a:rPr lang="en-US" dirty="0" smtClean="0"/>
              <a:t>Open-note: can only use your own ISN</a:t>
            </a:r>
          </a:p>
          <a:p>
            <a:r>
              <a:rPr lang="en-US" dirty="0" smtClean="0"/>
              <a:t>Use back of page &amp; graph sheet if you need more room</a:t>
            </a:r>
          </a:p>
          <a:p>
            <a:r>
              <a:rPr lang="en-US" dirty="0" smtClean="0"/>
              <a:t>No bathroom trips during quiz time</a:t>
            </a:r>
          </a:p>
          <a:p>
            <a:r>
              <a:rPr lang="en-US" dirty="0" smtClean="0"/>
              <a:t>Flip over when done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92162"/>
          </a:xfrm>
        </p:spPr>
        <p:txBody>
          <a:bodyPr/>
          <a:lstStyle/>
          <a:p>
            <a:pPr algn="ctr"/>
            <a:r>
              <a:rPr lang="en-US" b="1" dirty="0" smtClean="0"/>
              <a:t>Quiz Answers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44562"/>
                <a:ext cx="8229600" cy="56848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(1 point)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(1 point)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Tells </a:t>
                </a:r>
                <a:r>
                  <a:rPr lang="en-US" dirty="0"/>
                  <a:t>how large or small to make a figure, represented by “r”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(1 point)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 transformation representing a flip of a figure; an isometry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(1 point)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 = (4,1)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point) </a:t>
                </a:r>
                <a:r>
                  <a:rPr lang="en-US" dirty="0" smtClean="0"/>
                  <a:t>d = 10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point)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A. G’(-1,8) E’(0,5) O’(0,6)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(1 point)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dirty="0" smtClean="0"/>
                  <a:t>B. </a:t>
                </a:r>
                <a:r>
                  <a:rPr lang="en-US" dirty="0"/>
                  <a:t>G</a:t>
                </a:r>
                <a:r>
                  <a:rPr lang="en-US" dirty="0" smtClean="0"/>
                  <a:t>’(9,15) </a:t>
                </a:r>
                <a:r>
                  <a:rPr lang="en-US" dirty="0"/>
                  <a:t>E</a:t>
                </a:r>
                <a:r>
                  <a:rPr lang="en-US" dirty="0" smtClean="0"/>
                  <a:t>’(12,6) </a:t>
                </a:r>
                <a:r>
                  <a:rPr lang="en-US" dirty="0"/>
                  <a:t>O</a:t>
                </a:r>
                <a:r>
                  <a:rPr lang="en-US" dirty="0" smtClean="0"/>
                  <a:t>’(12,9) </a:t>
                </a:r>
                <a:r>
                  <a:rPr lang="en-US" dirty="0">
                    <a:solidFill>
                      <a:srgbClr val="FF0000"/>
                    </a:solidFill>
                  </a:rPr>
                  <a:t>(1 point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C. G’(5,3) </a:t>
                </a:r>
                <a:r>
                  <a:rPr lang="en-US" dirty="0"/>
                  <a:t>E</a:t>
                </a:r>
                <a:r>
                  <a:rPr lang="en-US" dirty="0" smtClean="0"/>
                  <a:t>’(2,4) </a:t>
                </a:r>
                <a:r>
                  <a:rPr lang="en-US" dirty="0"/>
                  <a:t>O</a:t>
                </a:r>
                <a:r>
                  <a:rPr lang="en-US" dirty="0" smtClean="0"/>
                  <a:t>’(3,4) </a:t>
                </a:r>
                <a:r>
                  <a:rPr lang="en-US" dirty="0">
                    <a:solidFill>
                      <a:srgbClr val="FF0000"/>
                    </a:solidFill>
                  </a:rPr>
                  <a:t>(1 point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44562"/>
                <a:ext cx="8229600" cy="5684838"/>
              </a:xfrm>
              <a:blipFill rotWithShape="0">
                <a:blip r:embed="rId3"/>
                <a:stretch>
                  <a:fillRect l="-1556" t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WORK TIME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85446"/>
            <a:ext cx="10972800" cy="607255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Unit 3 Test Corrections – Friday </a:t>
            </a:r>
            <a:r>
              <a:rPr lang="en-US" dirty="0" smtClean="0"/>
              <a:t>3</a:t>
            </a:r>
            <a:r>
              <a:rPr lang="en-US" dirty="0" smtClean="0"/>
              <a:t>/27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Unit 4 Homework Packet </a:t>
            </a:r>
            <a:r>
              <a:rPr lang="en-US" dirty="0" smtClean="0"/>
              <a:t>– Tuesday </a:t>
            </a:r>
            <a:r>
              <a:rPr lang="en-US" dirty="0" smtClean="0"/>
              <a:t>3</a:t>
            </a:r>
            <a:r>
              <a:rPr lang="en-US" dirty="0" smtClean="0"/>
              <a:t>/31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Midterm Notebook Check – </a:t>
            </a:r>
            <a:r>
              <a:rPr lang="en-US" dirty="0" smtClean="0">
                <a:solidFill>
                  <a:srgbClr val="FF0000"/>
                </a:solidFill>
              </a:rPr>
              <a:t>Wed. 3/25 (1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Period)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Fri. 3/27 (3</a:t>
            </a:r>
            <a:r>
              <a:rPr lang="en-US" baseline="30000" dirty="0" smtClean="0">
                <a:solidFill>
                  <a:srgbClr val="002060"/>
                </a:solidFill>
              </a:rPr>
              <a:t>rd</a:t>
            </a:r>
            <a:r>
              <a:rPr lang="en-US" dirty="0" smtClean="0">
                <a:solidFill>
                  <a:srgbClr val="002060"/>
                </a:solidFill>
              </a:rPr>
              <a:t> Period),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Mon. 3/30 (4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 Period)</a:t>
            </a:r>
            <a:endParaRPr lang="en-US" dirty="0" smtClean="0">
              <a:solidFill>
                <a:srgbClr val="00B050"/>
              </a:solidFill>
            </a:endParaRPr>
          </a:p>
          <a:p>
            <a:pPr marL="1314450" lvl="2" indent="-514350"/>
            <a:r>
              <a:rPr lang="en-US" dirty="0" smtClean="0"/>
              <a:t>TOC updated (Yellow Tab)</a:t>
            </a:r>
          </a:p>
          <a:p>
            <a:pPr marL="1314450" lvl="2" indent="-514350"/>
            <a:r>
              <a:rPr lang="en-US" dirty="0" smtClean="0"/>
              <a:t>All notes glued/taped in AND filled out (even from when you were absent)</a:t>
            </a:r>
          </a:p>
          <a:p>
            <a:pPr marL="1314450" lvl="2" indent="-514350"/>
            <a:r>
              <a:rPr lang="en-US" dirty="0" smtClean="0"/>
              <a:t>Page numbers</a:t>
            </a:r>
          </a:p>
          <a:p>
            <a:pPr marL="1314450" lvl="2" indent="-514350"/>
            <a:r>
              <a:rPr lang="en-US" dirty="0" smtClean="0"/>
              <a:t>Vocabulary &amp; Formulas (Purple Tab)</a:t>
            </a:r>
          </a:p>
          <a:p>
            <a:pPr marL="1314450" lvl="2" indent="-514350"/>
            <a:r>
              <a:rPr lang="en-US" dirty="0" smtClean="0"/>
              <a:t>Data Trackers (Green Tab)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Midterm</a:t>
            </a:r>
            <a:r>
              <a:rPr lang="en-US" dirty="0" smtClean="0"/>
              <a:t> – Next week! </a:t>
            </a:r>
            <a:r>
              <a:rPr lang="en-US" dirty="0">
                <a:solidFill>
                  <a:srgbClr val="FF0000"/>
                </a:solidFill>
              </a:rPr>
              <a:t>Wed. 3/25 (1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Period)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Fri. 3/27 (3</a:t>
            </a:r>
            <a:r>
              <a:rPr lang="en-US" baseline="30000" dirty="0">
                <a:solidFill>
                  <a:srgbClr val="002060"/>
                </a:solidFill>
              </a:rPr>
              <a:t>rd</a:t>
            </a:r>
            <a:r>
              <a:rPr lang="en-US" dirty="0">
                <a:solidFill>
                  <a:srgbClr val="002060"/>
                </a:solidFill>
              </a:rPr>
              <a:t> Period),</a:t>
            </a:r>
            <a:r>
              <a:rPr lang="en-US" dirty="0">
                <a:solidFill>
                  <a:srgbClr val="006666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Mon. 3/30 (4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Period)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Late </a:t>
            </a:r>
            <a:r>
              <a:rPr lang="en-US" dirty="0" smtClean="0"/>
              <a:t>or Missing Work – Friday </a:t>
            </a:r>
            <a:r>
              <a:rPr lang="en-US" dirty="0" smtClean="0"/>
              <a:t>3</a:t>
            </a:r>
            <a:r>
              <a:rPr lang="en-US" dirty="0" smtClean="0"/>
              <a:t>/27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Late – anything from Unit 3 will be accepted until Friday 10/17 for 70%</a:t>
            </a:r>
          </a:p>
          <a:p>
            <a:pPr marL="1314450" lvl="2" indent="-514350"/>
            <a:r>
              <a:rPr lang="en-US" dirty="0" smtClean="0"/>
              <a:t>Anything else missing – will be accepted for 50%</a:t>
            </a:r>
          </a:p>
          <a:p>
            <a:pPr marL="514350" indent="-514350">
              <a:buNone/>
            </a:pPr>
            <a:r>
              <a:rPr lang="en-US" i="1" dirty="0" smtClean="0"/>
              <a:t>Check yellow bin for extra copies or print a new copy from my </a:t>
            </a:r>
            <a:r>
              <a:rPr lang="en-US" i="1" dirty="0" smtClean="0"/>
              <a:t>website.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14425"/>
            <a:ext cx="5715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Use the triangles to the right to find the coordinates needed to solve the following: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Rotate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cs typeface="Nirmala UI" panose="020B0502040204020203" pitchFamily="34" charset="0"/>
              </a:rPr>
              <a:t>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QRS 270</a:t>
            </a:r>
            <a:r>
              <a:rPr lang="en-US" sz="3600" baseline="30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CHALLENGE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! Rotate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cs typeface="Nirmala UI" panose="020B0502040204020203" pitchFamily="34" charset="0"/>
              </a:rPr>
              <a:t>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QRS 270</a:t>
            </a:r>
            <a:r>
              <a:rPr lang="en-US" sz="3600" baseline="30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, then translate it by the rule (x+1, y+4).</a:t>
            </a:r>
            <a:endParaRPr lang="en-US" sz="36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42000" y="-1"/>
            <a:ext cx="6450013" cy="6176963"/>
            <a:chOff x="5842000" y="-1"/>
            <a:chExt cx="6450013" cy="61769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0" y="-1"/>
              <a:ext cx="6450013" cy="617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8944054" y="0"/>
              <a:ext cx="9445" cy="58928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rot="5400000">
              <a:off x="8928099" y="-152401"/>
              <a:ext cx="12703" cy="61849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70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148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7600" y="1122363"/>
            <a:ext cx="10160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#5 Rotations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666"/>
                </a:solidFill>
              </a:rPr>
              <a:t>Rotation:</a:t>
            </a:r>
            <a:r>
              <a:rPr lang="en-US" sz="3200" b="1" dirty="0" smtClean="0">
                <a:solidFill>
                  <a:srgbClr val="00CC99"/>
                </a:solidFill>
              </a:rPr>
              <a:t> </a:t>
            </a:r>
            <a:r>
              <a:rPr lang="en-US" sz="3200" dirty="0" smtClean="0"/>
              <a:t>turning a figure by a set angle</a:t>
            </a:r>
          </a:p>
          <a:p>
            <a:r>
              <a:rPr lang="en-US" sz="3200" b="1" dirty="0" smtClean="0">
                <a:solidFill>
                  <a:srgbClr val="006666"/>
                </a:solidFill>
              </a:rPr>
              <a:t>Center of Rotation: </a:t>
            </a:r>
            <a:r>
              <a:rPr lang="en-US" sz="3200" dirty="0" smtClean="0"/>
              <a:t>the point that a figure is turned about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01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7257" t="18056" r="17008" b="12674"/>
          <a:stretch/>
        </p:blipFill>
        <p:spPr>
          <a:xfrm>
            <a:off x="11175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5892" t="9895" r="10858" b="16493"/>
          <a:stretch/>
        </p:blipFill>
        <p:spPr>
          <a:xfrm>
            <a:off x="845149" y="0"/>
            <a:ext cx="1048109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8200" y="1206500"/>
            <a:ext cx="4483100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3700" y="1206500"/>
            <a:ext cx="4483100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3700" y="2692400"/>
            <a:ext cx="4483100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08200" y="4051300"/>
            <a:ext cx="4483100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3700" y="4108450"/>
            <a:ext cx="4483100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8200" y="2628900"/>
            <a:ext cx="4483100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6060" t="8161" r="14080" b="11110"/>
          <a:stretch/>
        </p:blipFill>
        <p:spPr>
          <a:xfrm>
            <a:off x="1463039" y="0"/>
            <a:ext cx="9123651" cy="69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5892" t="7812" r="10760" b="8854"/>
          <a:stretch/>
        </p:blipFill>
        <p:spPr>
          <a:xfrm>
            <a:off x="3812330" y="660400"/>
            <a:ext cx="8379672" cy="61976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94779"/>
              </p:ext>
            </p:extLst>
          </p:nvPr>
        </p:nvGraphicFramePr>
        <p:xfrm>
          <a:off x="469900" y="0"/>
          <a:ext cx="10515600" cy="51816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EXAMPLE 1: R</a:t>
                      </a:r>
                      <a:r>
                        <a:rPr lang="pt-BR" sz="2800" b="1" baseline="-250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270</a:t>
                      </a:r>
                      <a:r>
                        <a:rPr lang="pt-BR" sz="1600" b="1" baseline="300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o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: 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ABC: A(6,2) B(-3,4) C(8,5) 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6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5892" t="7812" r="10760" b="8854"/>
          <a:stretch/>
        </p:blipFill>
        <p:spPr>
          <a:xfrm>
            <a:off x="3812330" y="660400"/>
            <a:ext cx="8379672" cy="6197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94617"/>
              </p:ext>
            </p:extLst>
          </p:nvPr>
        </p:nvGraphicFramePr>
        <p:xfrm>
          <a:off x="647700" y="0"/>
          <a:ext cx="10515600" cy="51816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EXAMPLE 2. R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90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: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XYZ: X(3,-4) Y(7,2) Z(-6,5)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9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324</Words>
  <Application>Microsoft Office PowerPoint</Application>
  <PresentationFormat>Widescreen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Cambria Math</vt:lpstr>
      <vt:lpstr>Nirmala UI</vt:lpstr>
      <vt:lpstr>Symbol</vt:lpstr>
      <vt:lpstr>Office Theme</vt:lpstr>
      <vt:lpstr>ANNOUNCEMENTS -Pick up your assigned calculator -Take out your HW to stamp</vt:lpstr>
      <vt:lpstr>HOMEWORK QUESTIONS?</vt:lpstr>
      <vt:lpstr>#5 Rotations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BREAK</vt:lpstr>
      <vt:lpstr>Homework</vt:lpstr>
      <vt:lpstr>“POP” QUIZ!</vt:lpstr>
      <vt:lpstr>Quiz Answers</vt:lpstr>
      <vt:lpstr>WORK TIME</vt:lpstr>
      <vt:lpstr>Exit Ticket</vt:lpstr>
      <vt:lpstr>BRAIN BREAK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</dc:creator>
  <cp:lastModifiedBy>Fran</cp:lastModifiedBy>
  <cp:revision>35</cp:revision>
  <dcterms:created xsi:type="dcterms:W3CDTF">2014-10-12T19:18:59Z</dcterms:created>
  <dcterms:modified xsi:type="dcterms:W3CDTF">2015-03-20T01:48:45Z</dcterms:modified>
</cp:coreProperties>
</file>